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docx" ContentType="image/docx"/>
  <Default Extension="zip" ContentType="image/zip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lo">
    <p:bg>
      <p:bgPr>
        <a:solidFill>
          <a:srgbClr val="CF5C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docx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zip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docx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attività fisica sicura in gravidanz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attività fisica sicura in gravidanza.jpg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Curve IOTF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Curve IOTF JB.jpg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downloa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download.png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Curve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Curve JB.jpg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Equita e uguaglianz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Equita e uguaglianza.jpg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freccia traiettori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freccia traiettoria.png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la complessità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complessità.jpg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Links a slideshare.docx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Links a slideshare.docx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-20230421T075427Z-001.zip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Immagini-20230421T075427Z-001.zip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Neofobia gattonand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Neofobia gattonando.png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Neofobi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Neofobia.png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5 - 6 anni avviene lo screening per BmInforma.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5 - 6 anni avviene lo screening per BmInforma..jpg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Picky fuss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Picky fussy.png</a:t>
            </a:r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Sovrappeso obesità e obesità grave in Italia -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Sovrappeso, obesità e obesità grave in Italia - Okkio alla SALUTE 2019.jpg</a:t>
            </a:r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Scheda Invio PLS Bimbi in form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Scheda Invio PLS Bimbi in forma.jpg</a:t>
            </a:r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Stato ponderale bambini - genitori - okkio R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Stato ponderale bambini - genitori - okkio RE.jpg</a:t>
            </a:r>
            <a:endParaRPr 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Stato ponderale bambini 8-9 anni, AUSL-RE,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Stato ponderale bambini 8-9 anni, AUSL-RE, OKkio alla SALUTE 2019.jpg</a:t>
            </a:r>
            <a:endParaRPr 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stigma bimb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stigma bimba.jpg</a:t>
            </a:r>
            <a:endParaRPr 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stigma grupp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stigma gruppo.jpg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Trend sovrappeso e obesità, AUSL-RE,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Trend sovrappeso e obesità, AUSL-RE, OKkio alla SALUTE 2019.jpg</a:t>
            </a:r>
            <a:endParaRPr 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attività fisica sicura in gravidanz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Immagini/attività fisica sicura in gravidanza.jpg</a:t>
            </a:r>
            <a:endParaRPr 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5 - 6 anni avviene lo screening per BmInforma.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Immagini/5 - 6 anni avviene lo screening per BmInforma..jpg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BMI Class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BMI Classi.png</a:t>
            </a:r>
            <a:endParaRPr 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complessità uom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Immagini/complessità uomo.jpg</a:t>
            </a:r>
            <a:endParaRPr 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Cartolina PPDTA 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Immagini/Cartolina PPDTA .jpg</a:t>
            </a:r>
            <a:endParaRPr 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Curve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Immagini/Curve JB.jpg</a:t>
            </a:r>
            <a:endParaRPr 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Curva WHO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Immagini/Curva WHO JB.jpg</a:t>
            </a:r>
            <a:endParaRPr 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Curve IOTF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Immagini/Curve IOTF JB.jpg</a:t>
            </a:r>
            <a:endParaRPr 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downloa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Immagini/download.png</a:t>
            </a:r>
            <a:endParaRPr 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Equita e uguaglianz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Immagini/Equita e uguaglianza.jpg</a:t>
            </a:r>
            <a:endParaRPr 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freccia traiettori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Immagini/freccia traiettoria.png</a:t>
            </a:r>
            <a:endParaRPr 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Links a slideshare.docx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Immagini/Links a slideshare.docx</a:t>
            </a:r>
            <a:endParaRPr 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la complessità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Immagini/la complessità.jpg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BMI Formul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BMI Formula.png</a:t>
            </a:r>
            <a:endParaRPr 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Scheda Invio PLS Bimbi in form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Immagini/Scheda Invio PLS Bimbi in forma.jpg</a:t>
            </a:r>
            <a:endParaRPr 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Sovrappeso, obesità e obesità grave in Italia -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Immagini/Sovrappeso, obesità e obesità grave in Italia - Okkio alla SALUTE 2019.jpg</a:t>
            </a:r>
            <a:endParaRPr 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stigma bimb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Immagini/stigma bimba.jpg</a:t>
            </a:r>
            <a:endParaRPr lang="en-US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Stato ponderale bambini - genitori - okkio R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Immagini/Stato ponderale bambini - genitori - okkio RE.jpg</a:t>
            </a:r>
            <a:endParaRPr lang="en-US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Stato ponderale bambini 8-9 anni, AUSL-RE,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Immagini/Stato ponderale bambini 8-9 anni, AUSL-RE, OKkio alla SALUTE 2019.jpg</a:t>
            </a:r>
            <a:endParaRPr 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stigma grupp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Immagini/stigma gruppo.jpg</a:t>
            </a:r>
            <a:endParaRPr 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Trend regionale sovrappeso e obesità, Regione Emilia-Romagna, OKkio alla SALUT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Immagini/Trend regionale sovrappeso e obesità, Regione Emilia-Romagna, OKkio alla SALUTE.jpg</a:t>
            </a:r>
            <a:endParaRPr lang="en-US" sz="2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Trend sovrappeso e obesità in Italia -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Immagini/Trend sovrappeso e obesità in Italia - Okkio alla SALUTE 2019.jpg</a:t>
            </a:r>
            <a:endParaRPr 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Immagini/Trend sovrappeso e obesità, AUSL-RE, OKkio alla SALUTE 20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Immagini/Trend sovrappeso e obesità, AUSL-RE, OKkio alla SALUTE 2019.jpg</a:t>
            </a:r>
            <a:endParaRPr 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Palette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457200" y="720090"/>
            <a:ext cx="82296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titleColor: 007991, titleBkg: edc9ff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72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4572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c1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57200" y="1285875"/>
            <a:ext cx="1828800" cy="771525"/>
          </a:xfrm>
          <a:prstGeom prst="rect">
            <a:avLst/>
          </a:prstGeom>
          <a:solidFill>
            <a:srgbClr val="EEC643"/>
          </a:solidFill>
          <a:ln/>
        </p:spPr>
      </p:sp>
      <p:sp>
        <p:nvSpPr>
          <p:cNvPr id="8" name="Shape 6"/>
          <p:cNvSpPr/>
          <p:nvPr/>
        </p:nvSpPr>
        <p:spPr>
          <a:xfrm>
            <a:off x="32004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32004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c2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3200400" y="1285875"/>
            <a:ext cx="1828800" cy="771525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11" name="Shape 9"/>
          <p:cNvSpPr/>
          <p:nvPr/>
        </p:nvSpPr>
        <p:spPr>
          <a:xfrm>
            <a:off x="5943600" y="102870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2" name="Text 10"/>
          <p:cNvSpPr txBox="1"/>
          <p:nvPr/>
        </p:nvSpPr>
        <p:spPr>
          <a:xfrm>
            <a:off x="5943600" y="102870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c3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5943600" y="1285875"/>
            <a:ext cx="1828800" cy="771525"/>
          </a:xfrm>
          <a:prstGeom prst="rect">
            <a:avLst/>
          </a:prstGeom>
          <a:solidFill>
            <a:srgbClr val="CF5C36"/>
          </a:solidFill>
          <a:ln/>
        </p:spPr>
      </p:sp>
      <p:sp>
        <p:nvSpPr>
          <p:cNvPr id="14" name="Shape 12"/>
          <p:cNvSpPr/>
          <p:nvPr/>
        </p:nvSpPr>
        <p:spPr>
          <a:xfrm>
            <a:off x="457200" y="257175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5" name="Text 13"/>
          <p:cNvSpPr txBox="1"/>
          <p:nvPr/>
        </p:nvSpPr>
        <p:spPr>
          <a:xfrm>
            <a:off x="457200" y="257175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c4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457200" y="2828925"/>
            <a:ext cx="1828800" cy="771525"/>
          </a:xfrm>
          <a:prstGeom prst="rect">
            <a:avLst/>
          </a:prstGeom>
          <a:solidFill>
            <a:srgbClr val="007991"/>
          </a:solidFill>
          <a:ln/>
        </p:spPr>
      </p:sp>
      <p:sp>
        <p:nvSpPr>
          <p:cNvPr id="17" name="Shape 15"/>
          <p:cNvSpPr/>
          <p:nvPr/>
        </p:nvSpPr>
        <p:spPr>
          <a:xfrm>
            <a:off x="3200400" y="2571750"/>
            <a:ext cx="1828800" cy="205740"/>
          </a:xfrm>
          <a:prstGeom prst="rect">
            <a:avLst/>
          </a:prstGeom>
          <a:solidFill>
            <a:srgbClr val="439A86"/>
          </a:solidFill>
          <a:ln/>
        </p:spPr>
      </p:sp>
      <p:sp>
        <p:nvSpPr>
          <p:cNvPr id="18" name="Text 16"/>
          <p:cNvSpPr txBox="1"/>
          <p:nvPr/>
        </p:nvSpPr>
        <p:spPr>
          <a:xfrm>
            <a:off x="3200400" y="2571750"/>
            <a:ext cx="1828800" cy="2057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c5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3200400" y="2828925"/>
            <a:ext cx="1828800" cy="771525"/>
          </a:xfrm>
          <a:prstGeom prst="rect">
            <a:avLst/>
          </a:prstGeom>
          <a:solidFill>
            <a:srgbClr val="439A86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BMI Formula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BMI Formula2.jpg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complessità uomo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complessità uomo.jpg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Cartolina PPDTA 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Cartolina PPDTA .jpg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continuità trattament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continuità trattamento.png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Stefano Bassoli/Pictures/obesi/Curva WHO JB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028700"/>
            <a:ext cx="5486400" cy="3086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5740"/>
            <a:ext cx="9144000" cy="514350"/>
          </a:xfrm>
          <a:prstGeom prst="rect">
            <a:avLst/>
          </a:prstGeom>
          <a:solidFill>
            <a:srgbClr val="EDC9FF"/>
          </a:solidFill>
          <a:ln/>
        </p:spPr>
      </p:sp>
      <p:sp>
        <p:nvSpPr>
          <p:cNvPr id="4" name="Text 1"/>
          <p:cNvSpPr txBox="1"/>
          <p:nvPr/>
        </p:nvSpPr>
        <p:spPr>
          <a:xfrm>
            <a:off x="457200" y="257175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99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Curva WHO JB.jpg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2023-04-21T14:29:09Z</dcterms:created>
  <dcterms:modified xsi:type="dcterms:W3CDTF">2023-04-21T14:29:09Z</dcterms:modified>
</cp:coreProperties>
</file>